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07" autoAdjust="0"/>
  </p:normalViewPr>
  <p:slideViewPr>
    <p:cSldViewPr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97D87-0ECB-496C-A0E0-400BA9AE02FF}" type="datetimeFigureOut">
              <a:rPr lang="en-GB" smtClean="0"/>
              <a:pPr/>
              <a:t>03/12/2015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DEC13-9E77-4AC1-99ED-80D5F8D6DB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5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DEC13-9E77-4AC1-99ED-80D5F8D6DBB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99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3D11-EC00-4E5F-A603-E20C10BC3AAD}" type="datetimeFigureOut">
              <a:rPr lang="en-GB" smtClean="0"/>
              <a:pPr/>
              <a:t>03/12/2015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62C-AFCA-4334-A19B-55C23225BD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3D11-EC00-4E5F-A603-E20C10BC3AAD}" type="datetimeFigureOut">
              <a:rPr lang="en-GB" smtClean="0"/>
              <a:pPr/>
              <a:t>03/12/2015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62C-AFCA-4334-A19B-55C23225BD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3D11-EC00-4E5F-A603-E20C10BC3AAD}" type="datetimeFigureOut">
              <a:rPr lang="en-GB" smtClean="0"/>
              <a:pPr/>
              <a:t>03/12/2015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62C-AFCA-4334-A19B-55C23225BD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3D11-EC00-4E5F-A603-E20C10BC3AAD}" type="datetimeFigureOut">
              <a:rPr lang="en-GB" smtClean="0"/>
              <a:pPr/>
              <a:t>03/12/2015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62C-AFCA-4334-A19B-55C23225BD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3D11-EC00-4E5F-A603-E20C10BC3AAD}" type="datetimeFigureOut">
              <a:rPr lang="en-GB" smtClean="0"/>
              <a:pPr/>
              <a:t>03/12/2015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62C-AFCA-4334-A19B-55C23225BD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3D11-EC00-4E5F-A603-E20C10BC3AAD}" type="datetimeFigureOut">
              <a:rPr lang="en-GB" smtClean="0"/>
              <a:pPr/>
              <a:t>03/12/2015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62C-AFCA-4334-A19B-55C23225BD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3D11-EC00-4E5F-A603-E20C10BC3AAD}" type="datetimeFigureOut">
              <a:rPr lang="en-GB" smtClean="0"/>
              <a:pPr/>
              <a:t>03/12/2015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62C-AFCA-4334-A19B-55C23225BD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3D11-EC00-4E5F-A603-E20C10BC3AAD}" type="datetimeFigureOut">
              <a:rPr lang="en-GB" smtClean="0"/>
              <a:pPr/>
              <a:t>03/12/2015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62C-AFCA-4334-A19B-55C23225BD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3D11-EC00-4E5F-A603-E20C10BC3AAD}" type="datetimeFigureOut">
              <a:rPr lang="en-GB" smtClean="0"/>
              <a:pPr/>
              <a:t>03/12/2015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62C-AFCA-4334-A19B-55C23225BD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3D11-EC00-4E5F-A603-E20C10BC3AAD}" type="datetimeFigureOut">
              <a:rPr lang="en-GB" smtClean="0"/>
              <a:pPr/>
              <a:t>03/12/2015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62C-AFCA-4334-A19B-55C23225BD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3D11-EC00-4E5F-A603-E20C10BC3AAD}" type="datetimeFigureOut">
              <a:rPr lang="en-GB" smtClean="0"/>
              <a:pPr/>
              <a:t>03/12/2015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F75F62C-AFCA-4334-A19B-55C23225BD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F53D11-EC00-4E5F-A603-E20C10BC3AAD}" type="datetimeFigureOut">
              <a:rPr lang="en-GB" smtClean="0"/>
              <a:pPr/>
              <a:t>03/12/2015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75F62C-AFCA-4334-A19B-55C23225BD0A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s-ed.co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Eating Disorders Awareness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GB" b="1" dirty="0" smtClean="0"/>
              <a:t>Concerned about disordered eating?</a:t>
            </a:r>
          </a:p>
          <a:p>
            <a:pPr algn="ctr">
              <a:buNone/>
            </a:pPr>
            <a:r>
              <a:rPr lang="en-GB" dirty="0" smtClean="0"/>
              <a:t>Anorexia / Bulimia / Vomiting / Emotional Over-eating</a:t>
            </a:r>
          </a:p>
          <a:p>
            <a:pPr algn="ctr">
              <a:buNone/>
            </a:pPr>
            <a:r>
              <a:rPr lang="en-GB" b="1" dirty="0" smtClean="0"/>
              <a:t>Information for individuals, relatives and professionals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1800" dirty="0" smtClean="0"/>
              <a:t>Come along to find out more:</a:t>
            </a:r>
          </a:p>
          <a:p>
            <a:pPr lvl="1">
              <a:buNone/>
            </a:pPr>
            <a:r>
              <a:rPr lang="en-GB" sz="1600" dirty="0" smtClean="0"/>
              <a:t>Date: Monday 23 February</a:t>
            </a:r>
          </a:p>
          <a:p>
            <a:pPr lvl="1">
              <a:buNone/>
            </a:pPr>
            <a:r>
              <a:rPr lang="en-GB" sz="1600" dirty="0" smtClean="0"/>
              <a:t>Venue: The </a:t>
            </a:r>
            <a:r>
              <a:rPr lang="en-GB" sz="1600" dirty="0" err="1" smtClean="0"/>
              <a:t>Sandon</a:t>
            </a:r>
            <a:r>
              <a:rPr lang="en-GB" sz="1600" dirty="0" smtClean="0"/>
              <a:t> School </a:t>
            </a:r>
          </a:p>
          <a:p>
            <a:pPr lvl="1">
              <a:buNone/>
            </a:pPr>
            <a:r>
              <a:rPr lang="en-GB" sz="1600" dirty="0" err="1" smtClean="0"/>
              <a:t>Molrams</a:t>
            </a:r>
            <a:r>
              <a:rPr lang="en-GB" sz="1600" dirty="0" smtClean="0"/>
              <a:t> Lane, Chelmsford CM2 7AQ (5 minutes drive from A12, junction 17 or 18)</a:t>
            </a:r>
          </a:p>
          <a:p>
            <a:pPr lvl="1">
              <a:buNone/>
            </a:pPr>
            <a:r>
              <a:rPr lang="en-GB" sz="1600" dirty="0" smtClean="0"/>
              <a:t>Time: 6:30pm for 7:00, finishing 9:00pm approx</a:t>
            </a:r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r>
              <a:rPr lang="en-GB" sz="1800" dirty="0" smtClean="0"/>
              <a:t>Speakers include: Eating Disorder Experts from North Essex NHS (NEP)</a:t>
            </a:r>
          </a:p>
          <a:p>
            <a:pPr>
              <a:buNone/>
            </a:pPr>
            <a:r>
              <a:rPr lang="en-GB" sz="1800" dirty="0" smtClean="0"/>
              <a:t>Limited places available, to reserve seats call 01206 228661 (NEP Eating Disorders Service)</a:t>
            </a:r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r>
              <a:rPr lang="en-GB" sz="1800" dirty="0" smtClean="0"/>
              <a:t>Organised by: EAS-ED, a voluntary E.D. carer support group (</a:t>
            </a:r>
            <a:r>
              <a:rPr lang="en-GB" sz="1800" dirty="0" smtClean="0">
                <a:hlinkClick r:id="rId3"/>
              </a:rPr>
              <a:t>www.eas-ed.co.uk</a:t>
            </a:r>
            <a:r>
              <a:rPr lang="en-GB" sz="1800" dirty="0" smtClean="0"/>
              <a:t> / eased100@gmail.com)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8">
      <a:dk1>
        <a:sysClr val="windowText" lastClr="000000"/>
      </a:dk1>
      <a:lt1>
        <a:sysClr val="window" lastClr="FFFFFF"/>
      </a:lt1>
      <a:dk2>
        <a:srgbClr val="000000"/>
      </a:dk2>
      <a:lt2>
        <a:srgbClr val="21B2C8"/>
      </a:lt2>
      <a:accent1>
        <a:srgbClr val="026784"/>
      </a:accent1>
      <a:accent2>
        <a:srgbClr val="20CAFB"/>
      </a:accent2>
      <a:accent3>
        <a:srgbClr val="188596"/>
      </a:accent3>
      <a:accent4>
        <a:srgbClr val="6ADCFC"/>
      </a:accent4>
      <a:accent5>
        <a:srgbClr val="105964"/>
      </a:accent5>
      <a:accent6>
        <a:srgbClr val="B4ECFC"/>
      </a:accent6>
      <a:hlink>
        <a:srgbClr val="014D63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114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Tw Cen MT</vt:lpstr>
      <vt:lpstr>Wingdings 2</vt:lpstr>
      <vt:lpstr>Flow</vt:lpstr>
      <vt:lpstr>Eating Disorders Awareness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EAS-ED</dc:title>
  <dc:creator>Katie</dc:creator>
  <cp:lastModifiedBy>Rae Dale</cp:lastModifiedBy>
  <cp:revision>12</cp:revision>
  <dcterms:created xsi:type="dcterms:W3CDTF">2015-01-10T16:32:10Z</dcterms:created>
  <dcterms:modified xsi:type="dcterms:W3CDTF">2015-12-03T15:03:27Z</dcterms:modified>
</cp:coreProperties>
</file>